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66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8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3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72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7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14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0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36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4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54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22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4404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58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04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85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90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0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D1BA83C-32E0-45BF-8135-32581EB836E7}" type="datetimeFigureOut">
              <a:rPr lang="en-US" smtClean="0"/>
              <a:t>18-Jan-24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D594D-FF2E-4281-943B-61C8D85AA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459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2883877"/>
            <a:ext cx="5500468" cy="92333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ABOUT YOU</a:t>
            </a:r>
            <a:endParaRPr lang="en-US" sz="5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45" y="916952"/>
            <a:ext cx="5557741" cy="743036"/>
          </a:xfrm>
          <a:solidFill>
            <a:schemeClr val="tx1">
              <a:lumMod val="75000"/>
            </a:schemeClr>
          </a:solidFill>
        </p:spPr>
        <p:txBody>
          <a:bodyPr/>
          <a:lstStyle/>
          <a:p>
            <a:r>
              <a:rPr lang="en-GB" sz="3600" b="1" dirty="0"/>
              <a:t>Overview of ABOUT YOU 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6690" y="1841903"/>
            <a:ext cx="8946541" cy="4195481"/>
          </a:xfrm>
          <a:solidFill>
            <a:schemeClr val="tx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European company ABOUT YOU GmbH is famous in e-commerce.</a:t>
            </a:r>
          </a:p>
          <a:p>
            <a:r>
              <a:rPr lang="en-US" dirty="0"/>
              <a:t>It is a leading fashion and lifestyle e-commerce portal in </a:t>
            </a:r>
            <a:r>
              <a:rPr lang="en-US" dirty="0" smtClean="0"/>
              <a:t>Europe.</a:t>
            </a:r>
          </a:p>
          <a:p>
            <a:r>
              <a:rPr lang="en-US" dirty="0" smtClean="0"/>
              <a:t>Due </a:t>
            </a:r>
            <a:r>
              <a:rPr lang="en-US" dirty="0"/>
              <a:t>to its personalized and customer-centric </a:t>
            </a:r>
            <a:r>
              <a:rPr lang="en-US" dirty="0" smtClean="0"/>
              <a:t>approach, it become </a:t>
            </a:r>
            <a:r>
              <a:rPr lang="en-US" dirty="0"/>
              <a:t>most popular e-commerce </a:t>
            </a:r>
            <a:r>
              <a:rPr lang="en-US" dirty="0" smtClean="0"/>
              <a:t>platform.</a:t>
            </a:r>
            <a:endParaRPr lang="en-US" dirty="0"/>
          </a:p>
          <a:p>
            <a:r>
              <a:rPr lang="en-US" dirty="0"/>
              <a:t>The company uses cutting-edge technology and data-driven </a:t>
            </a:r>
            <a:r>
              <a:rPr lang="en-US" dirty="0" smtClean="0"/>
              <a:t>analysis.</a:t>
            </a:r>
          </a:p>
          <a:p>
            <a:r>
              <a:rPr lang="en-US" dirty="0" smtClean="0"/>
              <a:t>ABOUT </a:t>
            </a:r>
            <a:r>
              <a:rPr lang="en-US" dirty="0"/>
              <a:t>YOU's wide selection, unique features, and dedication to customer satisfaction have earned it a strong market position and a varied consumer base.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6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208" y="874749"/>
            <a:ext cx="9992321" cy="728968"/>
          </a:xfrm>
          <a:noFill/>
        </p:spPr>
        <p:txBody>
          <a:bodyPr/>
          <a:lstStyle/>
          <a:p>
            <a:r>
              <a:rPr lang="en-GB" sz="3600" b="1" dirty="0">
                <a:solidFill>
                  <a:schemeClr val="tx2">
                    <a:lumMod val="10000"/>
                  </a:schemeClr>
                </a:solidFill>
              </a:rPr>
              <a:t>Importance of ethics in modern business</a:t>
            </a:r>
            <a:r>
              <a:rPr lang="en-US" sz="3600" dirty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en-US" sz="3600" dirty="0">
                <a:solidFill>
                  <a:schemeClr val="tx2">
                    <a:lumMod val="10000"/>
                  </a:schemeClr>
                </a:solidFill>
              </a:rPr>
            </a:br>
            <a:endParaRPr 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78" y="2135926"/>
            <a:ext cx="7250382" cy="4356314"/>
          </a:xfrm>
          <a:noFill/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 Ethical business practices build and maintain client, associate, and community trust.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Ethical companies stand out and attract ethical customers by developing a good brand.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Morality fosters productivity, attracts great talent, and promotes morale.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Ethical business methods cut legal risks, strengthen stakeholder relationships, and solidify the organization.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Corporate ethics today reflect the growing expectation that corporations will benefit society. This serves huge social groups and clients.</a:t>
            </a:r>
          </a:p>
          <a:p>
            <a:endParaRPr 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5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66" y="652388"/>
            <a:ext cx="10523637" cy="1400530"/>
          </a:xfrm>
          <a:noFill/>
        </p:spPr>
        <p:txBody>
          <a:bodyPr/>
          <a:lstStyle/>
          <a:p>
            <a:r>
              <a:rPr lang="en-US" sz="3600" b="1" dirty="0">
                <a:solidFill>
                  <a:schemeClr val="tx2">
                    <a:lumMod val="10000"/>
                  </a:schemeClr>
                </a:solidFill>
              </a:rPr>
              <a:t>Ethics: Systematic Study of What is Right or Wrong</a:t>
            </a:r>
            <a:r>
              <a:rPr lang="en-US" sz="3600" dirty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en-US" sz="3600" dirty="0">
                <a:solidFill>
                  <a:schemeClr val="tx2">
                    <a:lumMod val="10000"/>
                  </a:schemeClr>
                </a:solidFill>
              </a:rPr>
            </a:br>
            <a:endParaRPr lang="en-US" sz="36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6676121" cy="4657371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Morality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is methodized by ethics. 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Decision making tool helps people and organizations make moral decisions.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Ethics considers social, cultural, and ethical aspects within situations and civilizations.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Professional codes of conduct explain ethical principles and help professionals resolve industry-specific moral issues.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Emphasizing consequences encourages self-awareness and ethical thought.</a:t>
            </a:r>
          </a:p>
          <a:p>
            <a:endParaRPr 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  <a:solidFill>
            <a:schemeClr val="tx1">
              <a:lumMod val="6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50815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644726"/>
            <a:ext cx="10094571" cy="360367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Morality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is subjective because it depends on one's ethics and right and wrong.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Culture, family, and personal experiences shape personal morality, making it unique and complex.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Morality is subjective and involves feelings, kindness, compassion, and right and wrong.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As people mature, learn, and make decisions, their moral compass may change. This makes people adaptable.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Human activity requires morality. Moral decisions are guided by this internal ethics.</a:t>
            </a:r>
          </a:p>
          <a:p>
            <a:endParaRPr 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  <a:solidFill>
            <a:schemeClr val="tx1">
              <a:lumMod val="6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66385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Dimensions of "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Unternehmensethik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" (Corporate Ethics) at ABOUT YOU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10000"/>
                  </a:schemeClr>
                </a:solidFill>
              </a:rPr>
            </a:br>
            <a:endParaRPr 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928" y="2179852"/>
            <a:ext cx="6774596" cy="3968054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For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moral issues like supplier and environmental difficulties, ABOUT YOU provides ethical frameworks.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The company's ethical dispute resolution is impartial, open, and commercially ethical.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Through sustainable business and philanthropy, ABOUT YOU encourages social responsibility.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CSR helps the company improve society and operate responsibly.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ABOUT YOU practices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Vernunfthik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by making appropriate decisions about its long-term impacts on society and the environment.</a:t>
            </a:r>
          </a:p>
          <a:p>
            <a:endParaRPr 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2050" name="Picture 2" descr="BUS208 Study Gu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827" y="1853248"/>
            <a:ext cx="4683711" cy="462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92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Dimensions of "</a:t>
            </a:r>
            <a:r>
              <a:rPr lang="en-US" b="1" dirty="0" err="1">
                <a:solidFill>
                  <a:schemeClr val="tx2">
                    <a:lumMod val="10000"/>
                  </a:schemeClr>
                </a:solidFill>
              </a:rPr>
              <a:t>Unternehmensethik</a:t>
            </a:r>
            <a:r>
              <a:rPr lang="en-US" b="1" dirty="0">
                <a:solidFill>
                  <a:schemeClr val="tx2">
                    <a:lumMod val="10000"/>
                  </a:schemeClr>
                </a:solidFill>
              </a:rPr>
              <a:t>" (Corporate Ethics) at ABOUT YOU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10000"/>
                  </a:schemeClr>
                </a:solidFill>
              </a:rPr>
            </a:br>
            <a:endParaRPr 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6139"/>
            <a:ext cx="7273827" cy="4151782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The company mixes ethics and practicalities in long-term environmental decisions.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Concerning YOU encourages partners, employees, and clients to contribute ethical solutions.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Discussing common ideas promotes understanding, cooperation, and accountability.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ABOUT YOU's company culture ensures morality in all business activities.</a:t>
            </a:r>
          </a:p>
          <a:p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Organization funds staff Conflict, Responsibility, Reason, and Dialogue Ethics awareness and training.</a:t>
            </a:r>
          </a:p>
        </p:txBody>
      </p:sp>
      <p:pic>
        <p:nvPicPr>
          <p:cNvPr id="4" name="Picture 2" descr="BUS208 Study Gu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827" y="1853248"/>
            <a:ext cx="4683711" cy="462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287003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08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271612" cy="78523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Relevance of Ethics in Business: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15" y="2954216"/>
            <a:ext cx="4706645" cy="344892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Building </a:t>
            </a:r>
            <a:r>
              <a:rPr lang="en-US" dirty="0"/>
              <a:t>and maintaining customer trust requires ethics. </a:t>
            </a:r>
          </a:p>
          <a:p>
            <a:r>
              <a:rPr lang="en-US" dirty="0"/>
              <a:t>Companies that prioritize ethics gain customer trust and loyalty.</a:t>
            </a:r>
          </a:p>
          <a:p>
            <a:r>
              <a:rPr lang="en-US" dirty="0"/>
              <a:t>Business ethics boost brand image. </a:t>
            </a:r>
          </a:p>
          <a:p>
            <a:r>
              <a:rPr lang="en-US" dirty="0"/>
              <a:t>A reputable company can attract honest and ethical customers.</a:t>
            </a:r>
          </a:p>
          <a:p>
            <a:r>
              <a:rPr lang="en-US" dirty="0"/>
              <a:t>Ethics are increasingly crucial in hiring and retaining great talent.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79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Relevance of Ethics in Business: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09" y="2982351"/>
            <a:ext cx="5874263" cy="3674011"/>
          </a:xfrm>
        </p:spPr>
        <p:txBody>
          <a:bodyPr>
            <a:normAutofit fontScale="92500"/>
          </a:bodyPr>
          <a:lstStyle/>
          <a:p>
            <a:r>
              <a:rPr lang="en-US" dirty="0"/>
              <a:t>Top talent seeks ethical employers, and ethical organizations attract more prospects.</a:t>
            </a:r>
          </a:p>
          <a:p>
            <a:r>
              <a:rPr lang="en-US" dirty="0"/>
              <a:t>Ethics decreases legal and regulatory concerns. </a:t>
            </a:r>
          </a:p>
          <a:p>
            <a:r>
              <a:rPr lang="en-US" dirty="0"/>
              <a:t>Ethics-driven companies follow the law, reducing legal issues.</a:t>
            </a:r>
          </a:p>
          <a:p>
            <a:r>
              <a:rPr lang="en-US" dirty="0"/>
              <a:t>Ethical business methods build profitable, long-term relationships with suppliers, investors, consumers, and the community.</a:t>
            </a:r>
          </a:p>
          <a:p>
            <a:r>
              <a:rPr lang="en-US" dirty="0"/>
              <a:t> These alliances support corporate longevity.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3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517" y="129161"/>
            <a:ext cx="11156683" cy="813374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b="1" dirty="0"/>
              <a:t>Economic Rationality Alone is Insufficient: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244" y="4303749"/>
            <a:ext cx="9363051" cy="2392473"/>
          </a:xfrm>
          <a:solidFill>
            <a:schemeClr val="accent5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Economic </a:t>
            </a:r>
            <a:r>
              <a:rPr lang="en-US" dirty="0"/>
              <a:t>theory can limit strategy to short-term profitability over long-term company decisions.</a:t>
            </a:r>
          </a:p>
          <a:p>
            <a:r>
              <a:rPr lang="en-US" dirty="0"/>
              <a:t>Economics' disregard to society and the environment may lead to profit-driven decisions above ethical ones.</a:t>
            </a:r>
          </a:p>
          <a:p>
            <a:r>
              <a:rPr lang="en-US" dirty="0"/>
              <a:t>Big, sustainable businesses often prioritize profits over ethics and social issues.</a:t>
            </a:r>
          </a:p>
          <a:p>
            <a:r>
              <a:rPr lang="en-US" dirty="0"/>
              <a:t>Rigid economic ideas can lead to profit-driven harm to stakeholders and communities.</a:t>
            </a:r>
          </a:p>
          <a:p>
            <a:r>
              <a:rPr lang="en-US" dirty="0"/>
              <a:t>Morality can be sacrificed for profit, harming reputation and shareholder faith.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817" y="1088863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63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237958"/>
            <a:ext cx="11322880" cy="4768948"/>
          </a:xfrm>
          <a:prstGeom prst="rect">
            <a:avLst/>
          </a:prstGeom>
        </p:spPr>
      </p:pic>
      <p:pic>
        <p:nvPicPr>
          <p:cNvPr id="3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11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1687"/>
            <a:ext cx="11159774" cy="5317588"/>
          </a:xfrm>
          <a:prstGeom prst="rect">
            <a:avLst/>
          </a:prstGeom>
        </p:spPr>
      </p:pic>
      <p:pic>
        <p:nvPicPr>
          <p:cNvPr id="3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67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Ethical Considerations are Necessary for Comprehensive Decision-Making:</a:t>
            </a:r>
            <a:r>
              <a:rPr lang="en-US" sz="3600" dirty="0"/>
              <a:t/>
            </a:r>
            <a:br>
              <a:rPr lang="en-US" sz="36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37544"/>
            <a:ext cx="6335940" cy="392585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Business </a:t>
            </a:r>
            <a:r>
              <a:rPr lang="en-US" dirty="0"/>
              <a:t>sustainability requires environmental, social, and governance ethics beyond profit.</a:t>
            </a:r>
          </a:p>
          <a:p>
            <a:r>
              <a:rPr lang="en-US" dirty="0"/>
              <a:t>Clients, employees, and the community gain from ethical decisions. This promotes business ties and long-term goals.</a:t>
            </a:r>
          </a:p>
          <a:p>
            <a:r>
              <a:rPr lang="en-US" dirty="0"/>
              <a:t>Companies' reputations depend on ethics. Companies that prioritize ethics gain reputation, competitive advantage, and brand value.</a:t>
            </a:r>
          </a:p>
          <a:p>
            <a:r>
              <a:rPr lang="en-US" dirty="0"/>
              <a:t>Ethics involves following the law, minimizing legal duties, and maintaining moral organizational procedures that meet standards.</a:t>
            </a:r>
          </a:p>
          <a:p>
            <a:r>
              <a:rPr lang="en-US" dirty="0"/>
              <a:t>CSR means a commitment to successful business practices that benefit people and the environment.</a:t>
            </a:r>
          </a:p>
          <a:p>
            <a:endParaRPr lang="en-US" dirty="0"/>
          </a:p>
        </p:txBody>
      </p:sp>
      <p:pic>
        <p:nvPicPr>
          <p:cNvPr id="4100" name="Picture 4" descr="Healthcare | Free Full-Text | Ethical Decision Making in Iot Data Driven  Research: A Case Study of a Large-Scale Pilo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252" y="2024612"/>
            <a:ext cx="4497357" cy="435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712" y="195544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27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Rahmensetzung</a:t>
            </a:r>
            <a:r>
              <a:rPr lang="en-US" b="1" dirty="0"/>
              <a:t> (Framework Setting)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Concerning </a:t>
            </a:r>
            <a:r>
              <a:rPr lang="en-US" dirty="0"/>
              <a:t>ABOUT YOU sets clear employee ethics.</a:t>
            </a:r>
          </a:p>
          <a:p>
            <a:r>
              <a:rPr lang="en-US" dirty="0"/>
              <a:t>Business decisions are based on company ethics. Conduct norms define morals and behavior.</a:t>
            </a:r>
          </a:p>
          <a:p>
            <a:r>
              <a:rPr lang="en-US" dirty="0" err="1"/>
              <a:t>Rahmensetzung</a:t>
            </a:r>
            <a:r>
              <a:rPr lang="en-US" dirty="0"/>
              <a:t> guarantees operational openness, responsibility, and morality for ABOUT YOU stakeholders.</a:t>
            </a:r>
          </a:p>
          <a:p>
            <a:r>
              <a:rPr lang="en-US" dirty="0"/>
              <a:t>It follows tight ethics rules. Audits, public reporting, and training are used.</a:t>
            </a:r>
          </a:p>
          <a:p>
            <a:r>
              <a:rPr lang="en-US" dirty="0" err="1"/>
              <a:t>Rahmensetzung</a:t>
            </a:r>
            <a:r>
              <a:rPr lang="en-US" dirty="0"/>
              <a:t> establishes an organization-wide moral code that matches ABOUT YOU.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9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err="1"/>
              <a:t>Reflektiertes</a:t>
            </a:r>
            <a:r>
              <a:rPr lang="en-US" sz="4000" b="1" dirty="0"/>
              <a:t> </a:t>
            </a:r>
            <a:r>
              <a:rPr lang="en-US" sz="4000" b="1" dirty="0" err="1"/>
              <a:t>Handeln</a:t>
            </a:r>
            <a:r>
              <a:rPr lang="en-US" sz="4000" b="1" dirty="0"/>
              <a:t> in </a:t>
            </a:r>
            <a:r>
              <a:rPr lang="en-US" sz="4000" b="1" dirty="0" err="1"/>
              <a:t>Freiheit</a:t>
            </a:r>
            <a:r>
              <a:rPr lang="en-US" sz="4000" b="1" dirty="0"/>
              <a:t> (Reflective Action in Freedom)</a:t>
            </a:r>
            <a:r>
              <a:rPr lang="en-US" sz="4000" dirty="0"/>
              <a:t/>
            </a:r>
            <a:br>
              <a:rPr lang="en-US" sz="40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/>
              <a:t>You Employees can make ethical judgments based on their principles and rigorous evaluation due to personal accountability.</a:t>
            </a:r>
          </a:p>
          <a:p>
            <a:r>
              <a:rPr lang="en-US" dirty="0"/>
              <a:t>Reflective Action in Freedom says workers should discuss moral issues from diverse angles.</a:t>
            </a:r>
          </a:p>
          <a:p>
            <a:r>
              <a:rPr lang="en-US" dirty="0"/>
              <a:t>Reflective Action in Freedom fosters ethical decision-making and innovation in the workplace.</a:t>
            </a:r>
          </a:p>
          <a:p>
            <a:r>
              <a:rPr lang="en-US" dirty="0"/>
              <a:t>Adaptability will enable the organization seize new possibilities and address ethics.</a:t>
            </a:r>
          </a:p>
          <a:p>
            <a:r>
              <a:rPr lang="en-US" dirty="0"/>
              <a:t>Employees use reflective action skills to make ethical judgments that match company and personal ideals.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33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r>
              <a:rPr lang="en-US" sz="4000" b="1" dirty="0"/>
              <a:t>Instrumental Use of Morals at ABOUT YOU:</a:t>
            </a:r>
            <a:r>
              <a:rPr lang="en-US" sz="4000" dirty="0"/>
              <a:t/>
            </a:r>
            <a:br>
              <a:rPr lang="en-US" sz="40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152036" cy="3757039"/>
          </a:xfrm>
          <a:solidFill>
            <a:schemeClr val="tx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r>
              <a:rPr lang="en-US" dirty="0" smtClean="0"/>
              <a:t>ABOUT </a:t>
            </a:r>
            <a:r>
              <a:rPr lang="en-US" dirty="0"/>
              <a:t>YOU distributes ethical items and encourages social responsibility to its target market.</a:t>
            </a:r>
          </a:p>
          <a:p>
            <a:r>
              <a:rPr lang="en-US" dirty="0"/>
              <a:t>Promoting ethical products builds loyalty. Buyers with ethics may trust you.</a:t>
            </a:r>
          </a:p>
          <a:p>
            <a:r>
              <a:rPr lang="en-US" dirty="0"/>
              <a:t>Fair </a:t>
            </a:r>
            <a:r>
              <a:rPr lang="en-US" dirty="0" err="1"/>
              <a:t>labour</a:t>
            </a:r>
            <a:r>
              <a:rPr lang="en-US" dirty="0"/>
              <a:t>, sustainable materials, and environmental restrictions may raise ethical fashion production costs</a:t>
            </a:r>
          </a:p>
          <a:p>
            <a:r>
              <a:rPr lang="en-US" dirty="0"/>
              <a:t>Ethical clothing may initially suffer from higher production costs and lower margins.</a:t>
            </a:r>
          </a:p>
          <a:p>
            <a:r>
              <a:rPr lang="en-US" dirty="0"/>
              <a:t>Regarding Rising production costs may challenge competition. Corporations may suffer against ethically lenient competitors.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035" y="124461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88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772" y="227635"/>
            <a:ext cx="11409901" cy="728968"/>
          </a:xfrm>
          <a:solidFill>
            <a:schemeClr val="tx1">
              <a:lumMod val="65000"/>
            </a:schemeClr>
          </a:solidFill>
        </p:spPr>
        <p:txBody>
          <a:bodyPr/>
          <a:lstStyle/>
          <a:p>
            <a:r>
              <a:rPr lang="en-US" b="1" dirty="0"/>
              <a:t>Balancing Profitability and Responsibility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0124" y="1533378"/>
            <a:ext cx="5604462" cy="4332851"/>
          </a:xfrm>
          <a:solidFill>
            <a:schemeClr val="tx1">
              <a:lumMod val="6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You </a:t>
            </a:r>
            <a:r>
              <a:rPr lang="en-US" dirty="0"/>
              <a:t>act ethically and sustainably. Green customers may assist businesses.</a:t>
            </a:r>
          </a:p>
          <a:p>
            <a:r>
              <a:rPr lang="en-US" dirty="0"/>
              <a:t>Business ethics like honesty and sustainability promote consumer trust. Choose ethical companies to retain customers.</a:t>
            </a:r>
          </a:p>
          <a:p>
            <a:r>
              <a:rPr lang="en-US" dirty="0"/>
              <a:t>Suppliers and communities balance profit and duty. Good stakeholder connections improve corporate performance.</a:t>
            </a:r>
          </a:p>
          <a:p>
            <a:r>
              <a:rPr lang="en-US" dirty="0"/>
              <a:t>Innovation in environmental ethics matters. Firm goes green and ethical.</a:t>
            </a:r>
          </a:p>
          <a:p>
            <a:r>
              <a:rPr lang="en-US" dirty="0"/>
              <a:t>Helping stakeholders understand accountability and financial gain. Moral and cost-conscious transparency lowers the issue.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5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11" y="115093"/>
            <a:ext cx="11241089" cy="89778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/>
              <a:t>Enabling Ethical Actions at ABOUT YOU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6892" y="2052918"/>
            <a:ext cx="3840480" cy="4544829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Integrating </a:t>
            </a:r>
            <a:r>
              <a:rPr lang="en-US" dirty="0"/>
              <a:t>ethics throughout all business processes.</a:t>
            </a:r>
          </a:p>
          <a:p>
            <a:r>
              <a:rPr lang="en-US" dirty="0"/>
              <a:t>Promoting innovation, teamwork, and social responsibility.</a:t>
            </a:r>
          </a:p>
          <a:p>
            <a:r>
              <a:rPr lang="en-US" dirty="0"/>
              <a:t>Selecting Employees Who Follow ABOUT YOU's Ethics.</a:t>
            </a:r>
          </a:p>
          <a:p>
            <a:r>
              <a:rPr lang="en-US" dirty="0"/>
              <a:t>Professional growth and ethics training.</a:t>
            </a:r>
          </a:p>
          <a:p>
            <a:r>
              <a:rPr lang="en-US" dirty="0"/>
              <a:t>Morality in business strategy yields best results.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20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563" y="0"/>
            <a:ext cx="9404723" cy="1400530"/>
          </a:xfrm>
        </p:spPr>
        <p:txBody>
          <a:bodyPr/>
          <a:lstStyle/>
          <a:p>
            <a:r>
              <a:rPr lang="en-US" b="1" dirty="0"/>
              <a:t>Leadership and Communication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1643" y="1898174"/>
            <a:ext cx="4732265" cy="4404153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 smtClean="0"/>
              <a:t>Create </a:t>
            </a:r>
            <a:r>
              <a:rPr lang="en-US" dirty="0"/>
              <a:t>a culture where ethics guide behavior.</a:t>
            </a:r>
          </a:p>
          <a:p>
            <a:r>
              <a:rPr lang="en-US" dirty="0"/>
              <a:t>Transparent and real communication helps transmit and preserve ethics.</a:t>
            </a:r>
          </a:p>
          <a:p>
            <a:r>
              <a:rPr lang="en-US" dirty="0"/>
              <a:t>Leaders model behavior based on clear ethical principles.</a:t>
            </a:r>
          </a:p>
          <a:p>
            <a:r>
              <a:rPr lang="en-US" dirty="0"/>
              <a:t>Discuss ethics with employees to foster empathy and loyalty.</a:t>
            </a:r>
          </a:p>
          <a:p>
            <a:r>
              <a:rPr lang="en-US" dirty="0"/>
              <a:t>To ensure success, assess and enhance communication strategies.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164" y="571678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36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313815" cy="672697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r>
              <a:rPr lang="en-US" b="1" dirty="0"/>
              <a:t>Involvement in Strategic Planning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2651" y="1265128"/>
            <a:ext cx="3812345" cy="46714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Contribute </a:t>
            </a:r>
            <a:r>
              <a:rPr lang="en-US" dirty="0"/>
              <a:t>to strategic judgments for detailed business planning.</a:t>
            </a:r>
          </a:p>
          <a:p>
            <a:r>
              <a:rPr lang="en-US" dirty="0"/>
              <a:t>Morality should lead decision-making to impact the strategic company plan.</a:t>
            </a:r>
          </a:p>
          <a:p>
            <a:r>
              <a:rPr lang="en-US" dirty="0"/>
              <a:t>Morality and organizational values must guide strategic decisions.</a:t>
            </a:r>
          </a:p>
          <a:p>
            <a:r>
              <a:rPr lang="en-US" dirty="0"/>
              <a:t>Be thorough and ethical when preparing.</a:t>
            </a:r>
          </a:p>
          <a:p>
            <a:r>
              <a:rPr lang="en-US" dirty="0"/>
              <a:t>Ethics are essential for long-term success.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198096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53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398221" cy="700833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b="1" dirty="0" err="1"/>
              <a:t>Gesinnungsethik</a:t>
            </a:r>
            <a:r>
              <a:rPr lang="en-US" b="1" dirty="0"/>
              <a:t> at ABOUT YOU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1803" y="2207664"/>
            <a:ext cx="3789730" cy="36867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Consider </a:t>
            </a:r>
            <a:r>
              <a:rPr lang="en-US" dirty="0"/>
              <a:t>internal morality when making decisions.</a:t>
            </a:r>
          </a:p>
          <a:p>
            <a:r>
              <a:rPr lang="en-US" dirty="0"/>
              <a:t>Shared values-driven decisions to promote ethics.</a:t>
            </a:r>
          </a:p>
          <a:p>
            <a:r>
              <a:rPr lang="en-US" dirty="0"/>
              <a:t>Align your behaviors with your values to practice virtue ethics.</a:t>
            </a:r>
          </a:p>
          <a:p>
            <a:r>
              <a:rPr lang="en-US" dirty="0"/>
              <a:t>Internal moral norms provide a trustworthy and ethical context for decision-making.</a:t>
            </a:r>
          </a:p>
          <a:p>
            <a:r>
              <a:rPr lang="en-US" dirty="0"/>
              <a:t>Ethics can be developed together with shared values.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8374" y="195544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00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5239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b="1" dirty="0"/>
              <a:t>Long-Term Thinking: </a:t>
            </a:r>
            <a:r>
              <a:rPr lang="en-US" b="1" dirty="0" err="1"/>
              <a:t>Vernunftethik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2326" y="2306137"/>
            <a:ext cx="4057016" cy="36867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Using </a:t>
            </a:r>
            <a:r>
              <a:rPr lang="en-US" dirty="0"/>
              <a:t>rational decision-making to maintain organizational effectiveness.</a:t>
            </a:r>
          </a:p>
          <a:p>
            <a:r>
              <a:rPr lang="en-US" dirty="0"/>
              <a:t>Developing ethics by assessing decisions against personal convictions over time.</a:t>
            </a:r>
          </a:p>
          <a:p>
            <a:r>
              <a:rPr lang="en-US" dirty="0"/>
              <a:t>Balance long-term ethics and financial rewards.</a:t>
            </a:r>
          </a:p>
          <a:p>
            <a:r>
              <a:rPr lang="en-US" dirty="0"/>
              <a:t>Promoting ethical decision-making for lasting impact.</a:t>
            </a:r>
          </a:p>
          <a:p>
            <a:r>
              <a:rPr lang="en-US" dirty="0" err="1"/>
              <a:t>Vernunftethik</a:t>
            </a:r>
            <a:r>
              <a:rPr lang="en-US" dirty="0"/>
              <a:t> prioritizes long-term social and environmental impacts while making decisions.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195544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67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778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b="1" dirty="0"/>
              <a:t>Dialogical Approach: </a:t>
            </a:r>
            <a:r>
              <a:rPr lang="en-US" b="1" dirty="0" err="1"/>
              <a:t>Dialogethik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3329" y="2024783"/>
            <a:ext cx="3888204" cy="461516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Maintaining </a:t>
            </a:r>
            <a:r>
              <a:rPr lang="en-US" dirty="0"/>
              <a:t>stakeholder, employee, and client communication.</a:t>
            </a:r>
          </a:p>
          <a:p>
            <a:r>
              <a:rPr lang="en-US" dirty="0"/>
              <a:t>Establish strong dialogic links using shared concepts to increase understanding.</a:t>
            </a:r>
          </a:p>
          <a:p>
            <a:r>
              <a:rPr lang="en-US" dirty="0"/>
              <a:t>Recognizing and respecting different opinions within agreed ideals improves debate.</a:t>
            </a:r>
          </a:p>
          <a:p>
            <a:r>
              <a:rPr lang="en-US" dirty="0"/>
              <a:t>Through communal conversation, virtue ethics helps generate moral answers.</a:t>
            </a:r>
          </a:p>
          <a:p>
            <a:r>
              <a:rPr lang="en-US" dirty="0" err="1"/>
              <a:t>Dialogethik</a:t>
            </a:r>
            <a:r>
              <a:rPr lang="en-US" dirty="0"/>
              <a:t> improves moral conversation and collaboration by promoting ethical communication.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577" y="195544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45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3138098" cy="700833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r>
              <a:rPr lang="en-US" b="1" dirty="0"/>
              <a:t>Conclusion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198" y="1853248"/>
            <a:ext cx="7700548" cy="3419414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smtClean="0"/>
              <a:t>At </a:t>
            </a:r>
            <a:r>
              <a:rPr lang="en-US" dirty="0"/>
              <a:t>ABOUT YOU, we prioritize stakeholder engagement, leadership, communication, and ethics.</a:t>
            </a:r>
          </a:p>
          <a:p>
            <a:r>
              <a:rPr lang="en-US" dirty="0"/>
              <a:t>An ethical and sustainable business must balance profit with responsibility.</a:t>
            </a:r>
          </a:p>
          <a:p>
            <a:r>
              <a:rPr lang="en-US" dirty="0"/>
              <a:t>Leadership ensures values and actions coincide, producing accountability.</a:t>
            </a:r>
          </a:p>
          <a:p>
            <a:r>
              <a:rPr lang="en-US" dirty="0"/>
              <a:t>Ethics increases customer loyalty, trust, and business reputation.</a:t>
            </a:r>
          </a:p>
          <a:p>
            <a:r>
              <a:rPr lang="en-US" dirty="0"/>
              <a:t>Morality reduces economic disruptions through relationships.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84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3250640" cy="827442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r>
              <a:rPr lang="en-US" b="1" dirty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9"/>
            <a:ext cx="7632725" cy="2786368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/>
              <a:t>Ethical behavior strengthens client and partner relationships.</a:t>
            </a:r>
          </a:p>
          <a:p>
            <a:r>
              <a:rPr lang="en-US" dirty="0"/>
              <a:t>Virtue eases legal and regulatory issues.</a:t>
            </a:r>
          </a:p>
          <a:p>
            <a:r>
              <a:rPr lang="en-US" dirty="0"/>
              <a:t>Ethics encourage open communication, making them essential in emergencies.</a:t>
            </a:r>
          </a:p>
          <a:p>
            <a:r>
              <a:rPr lang="en-US" dirty="0"/>
              <a:t>Social norms improve self-esteem and community well-being.</a:t>
            </a:r>
          </a:p>
          <a:p>
            <a:r>
              <a:rPr lang="en-US" dirty="0"/>
              <a:t>Ethics helps companies develop long-term wealth and stability.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30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220" y="0"/>
            <a:ext cx="9404723" cy="1400530"/>
          </a:xfrm>
        </p:spPr>
        <p:txBody>
          <a:bodyPr/>
          <a:lstStyle/>
          <a:p>
            <a:r>
              <a:rPr lang="en-US" b="1" dirty="0"/>
              <a:t>References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6425" y="2489017"/>
            <a:ext cx="7897496" cy="3574159"/>
          </a:xfrm>
          <a:solidFill>
            <a:schemeClr val="bg1">
              <a:lumMod val="95000"/>
              <a:lumOff val="5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Kopetz</a:t>
            </a:r>
            <a:r>
              <a:rPr lang="en-US" dirty="0"/>
              <a:t>, H. and Steiner, W., 2022. Real-Time Communication. In </a:t>
            </a:r>
            <a:r>
              <a:rPr lang="en-US" i="1" dirty="0"/>
              <a:t>Real-time systems: Design principles for distributed embedded applications</a:t>
            </a:r>
            <a:r>
              <a:rPr lang="en-US" dirty="0"/>
              <a:t> (pp. 177-200). Cham: Springer International Publishing.</a:t>
            </a:r>
          </a:p>
          <a:p>
            <a:r>
              <a:rPr lang="en-US" dirty="0" err="1"/>
              <a:t>Matusov</a:t>
            </a:r>
            <a:r>
              <a:rPr lang="en-US" dirty="0"/>
              <a:t>, E., 2015. Comprehension: A dialogic authorial approach. </a:t>
            </a:r>
            <a:r>
              <a:rPr lang="en-US" i="1" dirty="0"/>
              <a:t>Culture &amp; Psychology</a:t>
            </a:r>
            <a:r>
              <a:rPr lang="en-US" dirty="0"/>
              <a:t>, </a:t>
            </a:r>
            <a:r>
              <a:rPr lang="en-US" i="1" dirty="0"/>
              <a:t>21</a:t>
            </a:r>
            <a:r>
              <a:rPr lang="en-US" dirty="0"/>
              <a:t>(3), pp.392-416.</a:t>
            </a:r>
          </a:p>
          <a:p>
            <a:r>
              <a:rPr lang="en-US" dirty="0" err="1"/>
              <a:t>Riegel</a:t>
            </a:r>
            <a:r>
              <a:rPr lang="en-US" dirty="0"/>
              <a:t>, B. and </a:t>
            </a:r>
            <a:r>
              <a:rPr lang="en-US" dirty="0" err="1"/>
              <a:t>Jaarsma</a:t>
            </a:r>
            <a:r>
              <a:rPr lang="en-US" dirty="0"/>
              <a:t>, T., 2019. Self-care in long term conditions: Old news or new thinking?. </a:t>
            </a:r>
            <a:r>
              <a:rPr lang="en-US" i="1" dirty="0"/>
              <a:t>International journal of nursing studies</a:t>
            </a:r>
            <a:r>
              <a:rPr lang="en-US" dirty="0"/>
              <a:t>, </a:t>
            </a:r>
            <a:r>
              <a:rPr lang="en-US" i="1" dirty="0"/>
              <a:t>90</a:t>
            </a:r>
            <a:r>
              <a:rPr lang="en-US" dirty="0"/>
              <a:t>, pp.A1-A1.</a:t>
            </a:r>
          </a:p>
          <a:p>
            <a:r>
              <a:rPr lang="en-US" dirty="0"/>
              <a:t>Spinoza, B., 2017. </a:t>
            </a:r>
            <a:r>
              <a:rPr lang="en-US" i="1" dirty="0"/>
              <a:t>Ethics</a:t>
            </a:r>
            <a:r>
              <a:rPr lang="en-US" dirty="0"/>
              <a:t>. Lulu. com.</a:t>
            </a:r>
          </a:p>
          <a:p>
            <a:r>
              <a:rPr lang="en-US" dirty="0" err="1"/>
              <a:t>Heinze</a:t>
            </a:r>
            <a:r>
              <a:rPr lang="en-US" dirty="0"/>
              <a:t>, R.G., </a:t>
            </a:r>
            <a:r>
              <a:rPr lang="en-US" dirty="0" err="1"/>
              <a:t>Klie</a:t>
            </a:r>
            <a:r>
              <a:rPr lang="en-US" dirty="0"/>
              <a:t>, T. and Kruse, A., 2015. </a:t>
            </a:r>
            <a:r>
              <a:rPr lang="en-US" dirty="0" err="1"/>
              <a:t>Subsidiarität</a:t>
            </a:r>
            <a:r>
              <a:rPr lang="en-US" dirty="0"/>
              <a:t> revisited. </a:t>
            </a:r>
            <a:r>
              <a:rPr lang="en-US" i="1" dirty="0" err="1"/>
              <a:t>Sozialer</a:t>
            </a:r>
            <a:r>
              <a:rPr lang="en-US" i="1" dirty="0"/>
              <a:t> </a:t>
            </a:r>
            <a:r>
              <a:rPr lang="en-US" i="1" dirty="0" err="1"/>
              <a:t>Fortschritt</a:t>
            </a:r>
            <a:r>
              <a:rPr lang="en-US" dirty="0"/>
              <a:t>, </a:t>
            </a:r>
            <a:r>
              <a:rPr lang="en-US" i="1" dirty="0"/>
              <a:t>64</a:t>
            </a:r>
            <a:r>
              <a:rPr lang="en-US" dirty="0"/>
              <a:t>(6), pp.131-138.</a:t>
            </a:r>
          </a:p>
          <a:p>
            <a:r>
              <a:rPr lang="en-US" dirty="0"/>
              <a:t>Krebs, D., 2015. The evolution of morality. </a:t>
            </a:r>
            <a:r>
              <a:rPr lang="en-US" i="1" dirty="0"/>
              <a:t>The handbook of evolutionary psychology</a:t>
            </a:r>
            <a:r>
              <a:rPr lang="en-US" dirty="0"/>
              <a:t>, pp.747-771.</a:t>
            </a:r>
          </a:p>
          <a:p>
            <a:r>
              <a:rPr lang="en-US" dirty="0"/>
              <a:t>Jain, V.I.P.I.N., </a:t>
            </a:r>
            <a:r>
              <a:rPr lang="en-US" dirty="0" err="1"/>
              <a:t>Malviya</a:t>
            </a:r>
            <a:r>
              <a:rPr lang="en-US" dirty="0"/>
              <a:t>, B.I.N.D.O.O. and Arya, S.A.T.Y.E.N.D.R.A., 2021. An overview of electronic commerce (e-Commerce). </a:t>
            </a:r>
            <a:r>
              <a:rPr lang="en-US" i="1" dirty="0"/>
              <a:t>Journal of Contemporary Issues in Business and Government</a:t>
            </a:r>
            <a:r>
              <a:rPr lang="en-US" dirty="0"/>
              <a:t>, </a:t>
            </a:r>
            <a:r>
              <a:rPr lang="en-US" i="1" dirty="0"/>
              <a:t>27</a:t>
            </a:r>
            <a:r>
              <a:rPr lang="en-US" dirty="0"/>
              <a:t>(3), pp.665-670.</a:t>
            </a:r>
          </a:p>
          <a:p>
            <a:endParaRPr lang="en-US" dirty="0"/>
          </a:p>
        </p:txBody>
      </p:sp>
      <p:pic>
        <p:nvPicPr>
          <p:cNvPr id="4" name="object 1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520" y="700265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29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174" y="2924174"/>
            <a:ext cx="6905625" cy="17183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686" y="1129591"/>
            <a:ext cx="3456685" cy="1247849"/>
          </a:xfrm>
          <a:prstGeom prst="rect">
            <a:avLst/>
          </a:prstGeom>
        </p:spPr>
      </p:pic>
      <p:pic>
        <p:nvPicPr>
          <p:cNvPr id="6" name="object 1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6509" y="329207"/>
            <a:ext cx="1295399" cy="25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45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</TotalTime>
  <Words>1397</Words>
  <Application>Microsoft Office PowerPoint</Application>
  <PresentationFormat>Widescreen</PresentationFormat>
  <Paragraphs>140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Ion</vt:lpstr>
      <vt:lpstr>PowerPoint Presentation</vt:lpstr>
      <vt:lpstr>Overview of ABOUT YOU  </vt:lpstr>
      <vt:lpstr>Importance of ethics in modern business </vt:lpstr>
      <vt:lpstr>Ethics: Systematic Study of What is Right or Wrong </vt:lpstr>
      <vt:lpstr>PowerPoint Presentation</vt:lpstr>
      <vt:lpstr>Dimensions of "Unternehmensethik" (Corporate Ethics) at ABOUT YOU </vt:lpstr>
      <vt:lpstr>Dimensions of "Unternehmensethik" (Corporate Ethics) at ABOUT YOU </vt:lpstr>
      <vt:lpstr>Relevance of Ethics in Business: </vt:lpstr>
      <vt:lpstr>Relevance of Ethics in Business: </vt:lpstr>
      <vt:lpstr>Economic Rationality Alone is Insufficient: </vt:lpstr>
      <vt:lpstr>PowerPoint Presentation</vt:lpstr>
      <vt:lpstr>PowerPoint Presentation</vt:lpstr>
      <vt:lpstr>Ethical Considerations are Necessary for Comprehensive Decision-Making: </vt:lpstr>
      <vt:lpstr>Rahmensetzung (Framework Setting) </vt:lpstr>
      <vt:lpstr>Reflektiertes Handeln in Freiheit (Reflective Action in Freedom) </vt:lpstr>
      <vt:lpstr>Instrumental Use of Morals at ABOUT YOU: </vt:lpstr>
      <vt:lpstr>Balancing Profitability and Responsibility </vt:lpstr>
      <vt:lpstr>Enabling Ethical Actions at ABOUT YOU </vt:lpstr>
      <vt:lpstr>Leadership and Communication </vt:lpstr>
      <vt:lpstr>Involvement in Strategic Planning </vt:lpstr>
      <vt:lpstr>Gesinnungsethik at ABOUT YOU </vt:lpstr>
      <vt:lpstr>Long-Term Thinking: Vernunftethik </vt:lpstr>
      <vt:lpstr>Dialogical Approach: Dialogethik </vt:lpstr>
      <vt:lpstr>Conclusion  </vt:lpstr>
      <vt:lpstr>Conclusion</vt:lpstr>
      <vt:lpstr>References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BlueRays Computers</dc:creator>
  <cp:lastModifiedBy>BlueRays Computers</cp:lastModifiedBy>
  <cp:revision>63</cp:revision>
  <dcterms:created xsi:type="dcterms:W3CDTF">2024-01-17T21:30:21Z</dcterms:created>
  <dcterms:modified xsi:type="dcterms:W3CDTF">2024-01-17T22:35:26Z</dcterms:modified>
</cp:coreProperties>
</file>